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5"/>
  </p:notesMasterIdLst>
  <p:sldIdLst>
    <p:sldId id="655" r:id="rId3"/>
    <p:sldId id="656" r:id="rId4"/>
    <p:sldId id="657" r:id="rId5"/>
    <p:sldId id="725" r:id="rId6"/>
    <p:sldId id="726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41" r:id="rId20"/>
    <p:sldId id="742" r:id="rId21"/>
    <p:sldId id="743" r:id="rId22"/>
    <p:sldId id="744" r:id="rId23"/>
    <p:sldId id="653" r:id="rId24"/>
  </p:sldIdLst>
  <p:sldSz cx="9144000" cy="6858000" type="screen4x3"/>
  <p:notesSz cx="6858000" cy="9144000"/>
  <p:custDataLst>
    <p:tags r:id="rId2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5" d="100"/>
          <a:sy n="105" d="100"/>
        </p:scale>
        <p:origin x="156" y="10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5702912" cy="172939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ko-KR" altLang="ko-KR" dirty="0" err="1"/>
              <a:t>전역변수</a:t>
            </a:r>
            <a:r>
              <a:rPr lang="ko-KR" altLang="ko-KR" dirty="0"/>
              <a:t> </a:t>
            </a:r>
            <a:r>
              <a:rPr lang="en-US" altLang="ko-KR" dirty="0" smtClean="0"/>
              <a:t>guess</a:t>
            </a:r>
          </a:p>
          <a:p>
            <a:pPr lvl="1"/>
            <a:r>
              <a:rPr lang="ko-KR" altLang="ko-KR" dirty="0" smtClean="0"/>
              <a:t>시스템이 </a:t>
            </a:r>
            <a:r>
              <a:rPr lang="ko-KR" altLang="ko-KR" dirty="0"/>
              <a:t>정한 정답이 저장되는 </a:t>
            </a:r>
            <a:r>
              <a:rPr lang="ko-KR" altLang="ko-KR" dirty="0" err="1" smtClean="0"/>
              <a:t>전역변수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파일 </a:t>
            </a:r>
            <a:r>
              <a:rPr lang="en-US" altLang="ko-KR" dirty="0"/>
              <a:t>lab1numguess.c</a:t>
            </a:r>
            <a:r>
              <a:rPr lang="ko-KR" altLang="ko-KR" dirty="0"/>
              <a:t>에서 </a:t>
            </a:r>
            <a:r>
              <a:rPr lang="ko-KR" altLang="ko-KR" dirty="0" smtClean="0"/>
              <a:t>선언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ko-KR" dirty="0" smtClean="0"/>
              <a:t>파일</a:t>
            </a:r>
            <a:r>
              <a:rPr lang="en-US" altLang="ko-KR" dirty="0" smtClean="0"/>
              <a:t> </a:t>
            </a:r>
            <a:r>
              <a:rPr lang="en-US" altLang="ko-KR" dirty="0"/>
              <a:t>lab2testnum.c</a:t>
            </a:r>
            <a:r>
              <a:rPr lang="ko-KR" altLang="ko-KR" dirty="0"/>
              <a:t>에서도 사용</a:t>
            </a:r>
          </a:p>
          <a:p>
            <a:r>
              <a:rPr lang="ko-KR" altLang="ko-KR" dirty="0"/>
              <a:t>지역변수 </a:t>
            </a:r>
            <a:r>
              <a:rPr lang="en-US" altLang="ko-KR" dirty="0" smtClean="0"/>
              <a:t>input</a:t>
            </a:r>
          </a:p>
          <a:p>
            <a:pPr lvl="1"/>
            <a:r>
              <a:rPr lang="ko-KR" altLang="ko-KR" dirty="0" smtClean="0"/>
              <a:t>입력한 </a:t>
            </a:r>
            <a:r>
              <a:rPr lang="ko-KR" altLang="ko-KR" dirty="0"/>
              <a:t>정수가 저장되는 함수</a:t>
            </a:r>
            <a:r>
              <a:rPr lang="en-US" altLang="ko-KR" dirty="0"/>
              <a:t> main()</a:t>
            </a:r>
            <a:r>
              <a:rPr lang="ko-KR" altLang="ko-KR" dirty="0"/>
              <a:t>의 지역변수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  <a:br>
              <a:rPr lang="en-US" altLang="ko-KR" dirty="0" smtClean="0"/>
            </a:br>
            <a:r>
              <a:rPr lang="en-US" altLang="ko-KR" dirty="0" smtClean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100 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알아 맞히기를 두 파일로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" y="2891094"/>
            <a:ext cx="4910314" cy="3802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98" y="899332"/>
            <a:ext cx="3247179" cy="59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auto</a:t>
            </a:r>
            <a:r>
              <a:rPr lang="en-US" altLang="ko-KR" dirty="0"/>
              <a:t>, register, static, </a:t>
            </a:r>
            <a:r>
              <a:rPr lang="en-US" altLang="ko-KR" dirty="0" smtClean="0"/>
              <a:t>extern</a:t>
            </a:r>
          </a:p>
          <a:p>
            <a:pPr lvl="1"/>
            <a:r>
              <a:rPr lang="ko-KR" altLang="en-US" dirty="0" smtClean="0"/>
              <a:t>할당되는 </a:t>
            </a:r>
            <a:r>
              <a:rPr lang="ko-KR" altLang="en-US" dirty="0"/>
              <a:t>메모리 영역이 결정되고 메모리의 할당과 제거 시기가 </a:t>
            </a:r>
            <a:r>
              <a:rPr lang="ko-KR" altLang="en-US" dirty="0" smtClean="0"/>
              <a:t>결정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err="1" smtClean="0"/>
              <a:t>자동변수인</a:t>
            </a:r>
            <a:r>
              <a:rPr lang="ko-KR" altLang="en-US" dirty="0" smtClean="0"/>
              <a:t> </a:t>
            </a:r>
            <a:r>
              <a:rPr lang="en-US" altLang="ko-KR" dirty="0"/>
              <a:t>auto</a:t>
            </a:r>
            <a:r>
              <a:rPr lang="ko-KR" altLang="en-US" dirty="0"/>
              <a:t>는 일반 </a:t>
            </a:r>
            <a:r>
              <a:rPr lang="ko-KR" altLang="en-US" dirty="0" err="1"/>
              <a:t>지역변수로</a:t>
            </a:r>
            <a:r>
              <a:rPr lang="ko-KR" altLang="en-US" dirty="0"/>
              <a:t> 생략될 수 있으므로 주의가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auto</a:t>
            </a:r>
            <a:r>
              <a:rPr lang="ko-KR" altLang="en-US" dirty="0"/>
              <a:t>와 </a:t>
            </a:r>
            <a:r>
              <a:rPr lang="en-US" altLang="ko-KR" dirty="0"/>
              <a:t>register</a:t>
            </a:r>
            <a:r>
              <a:rPr lang="ko-KR" altLang="en-US" dirty="0"/>
              <a:t>는 지역변수에만 이용이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/>
              <a:t>은 지역과 전역 모든 변수에 이용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extern</a:t>
            </a:r>
            <a:r>
              <a:rPr lang="ko-KR" altLang="en-US" dirty="0"/>
              <a:t>은 전역변수에만 사용이 가능</a:t>
            </a:r>
            <a:r>
              <a:rPr lang="en-US" altLang="ko-KR" dirty="0" smtClean="0"/>
              <a:t>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</a:t>
            </a:r>
            <a:r>
              <a:rPr lang="en-US" altLang="ko-KR" dirty="0"/>
              <a:t>4</a:t>
            </a:r>
            <a:r>
              <a:rPr lang="ko-KR" altLang="en-US" dirty="0" smtClean="0"/>
              <a:t>가지 기억 부류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13" y="3112960"/>
            <a:ext cx="6824663" cy="16450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64" y="5042086"/>
            <a:ext cx="5683759" cy="16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레지스터가 모자라면 </a:t>
            </a:r>
            <a:r>
              <a:rPr lang="ko-KR" altLang="en-US" dirty="0"/>
              <a:t>일반 </a:t>
            </a:r>
            <a:r>
              <a:rPr lang="ko-KR" altLang="en-US" dirty="0" err="1"/>
              <a:t>지역변수로</a:t>
            </a:r>
            <a:r>
              <a:rPr lang="ko-KR" altLang="en-US" dirty="0"/>
              <a:t> </a:t>
            </a:r>
            <a:r>
              <a:rPr lang="ko-KR" altLang="en-US" dirty="0" smtClean="0"/>
              <a:t>할당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레지스터 </a:t>
            </a:r>
            <a:r>
              <a:rPr lang="ko-KR" altLang="en-US" dirty="0"/>
              <a:t>변수는 처리 속도를 증가시키려는 변수에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특히 </a:t>
            </a:r>
            <a:r>
              <a:rPr lang="ko-KR" altLang="en-US" dirty="0" err="1"/>
              <a:t>반복문의</a:t>
            </a:r>
            <a:r>
              <a:rPr lang="ko-KR" altLang="en-US" dirty="0"/>
              <a:t> 횟수를 제어하는 </a:t>
            </a:r>
            <a:r>
              <a:rPr lang="ko-KR" altLang="en-US" dirty="0" err="1"/>
              <a:t>제어변수에</a:t>
            </a:r>
            <a:r>
              <a:rPr lang="ko-KR" altLang="en-US" dirty="0"/>
              <a:t> 이용하면 효과적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레지스터 변수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94" y="2177039"/>
            <a:ext cx="5978080" cy="44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정적변수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</a:t>
            </a:r>
            <a:r>
              <a:rPr lang="ko-KR" altLang="en-US" dirty="0"/>
              <a:t>지역변수</a:t>
            </a:r>
            <a:r>
              <a:rPr lang="en-US" altLang="ko-KR" dirty="0"/>
              <a:t>(static global variable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정적 </a:t>
            </a:r>
            <a:r>
              <a:rPr lang="ko-KR" altLang="en-US" dirty="0" err="1"/>
              <a:t>전역변수</a:t>
            </a:r>
            <a:r>
              <a:rPr lang="en-US" altLang="ko-KR" dirty="0"/>
              <a:t>(static local variable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초기 </a:t>
            </a:r>
            <a:r>
              <a:rPr lang="ko-KR" altLang="en-US" dirty="0"/>
              <a:t>생성된 이후 메모리에서 제거되지 않으므로 지속적으로 저장 값을 유지하거나 </a:t>
            </a:r>
            <a:r>
              <a:rPr lang="ko-KR" altLang="en-US" dirty="0" smtClean="0"/>
              <a:t>수정할 </a:t>
            </a:r>
            <a:r>
              <a:rPr lang="ko-KR" altLang="en-US" dirty="0"/>
              <a:t>수 있는 </a:t>
            </a:r>
            <a:r>
              <a:rPr lang="ko-KR" altLang="en-US" dirty="0" smtClean="0"/>
              <a:t>특성</a:t>
            </a:r>
            <a:endParaRPr lang="en-US" altLang="ko-KR" dirty="0"/>
          </a:p>
          <a:p>
            <a:pPr lvl="1"/>
            <a:r>
              <a:rPr lang="ko-KR" altLang="en-US" dirty="0" smtClean="0"/>
              <a:t>프로그램이 </a:t>
            </a:r>
            <a:r>
              <a:rPr lang="ko-KR" altLang="en-US" dirty="0"/>
              <a:t>시작되면 메모리에 할당되고</a:t>
            </a:r>
            <a:r>
              <a:rPr lang="en-US" altLang="ko-KR" dirty="0"/>
              <a:t>, </a:t>
            </a:r>
            <a:r>
              <a:rPr lang="ko-KR" altLang="en-US" dirty="0"/>
              <a:t>프로그램이 종료되면 메모리에서 </a:t>
            </a:r>
            <a:r>
              <a:rPr lang="ko-KR" altLang="en-US" dirty="0" smtClean="0"/>
              <a:t>제거</a:t>
            </a:r>
            <a:endParaRPr lang="en-US" altLang="ko-KR" dirty="0"/>
          </a:p>
          <a:p>
            <a:pPr lvl="1"/>
            <a:r>
              <a:rPr lang="ko-KR" altLang="en-US" dirty="0" smtClean="0"/>
              <a:t>초기 </a:t>
            </a:r>
            <a:r>
              <a:rPr lang="ko-KR" altLang="en-US" dirty="0"/>
              <a:t>값을 지정하지 않으면 자동으로 </a:t>
            </a:r>
            <a:r>
              <a:rPr lang="ko-KR" altLang="en-US" dirty="0" err="1"/>
              <a:t>자료형에</a:t>
            </a:r>
            <a:r>
              <a:rPr lang="ko-KR" altLang="en-US" dirty="0"/>
              <a:t> 따라 </a:t>
            </a:r>
            <a:r>
              <a:rPr lang="en-US" altLang="ko-KR" dirty="0"/>
              <a:t>0</a:t>
            </a:r>
            <a:r>
              <a:rPr lang="ko-KR" altLang="en-US" dirty="0"/>
              <a:t>이나 ‘</a:t>
            </a:r>
            <a:r>
              <a:rPr lang="en-US" altLang="ko-KR" dirty="0"/>
              <a:t>\0’ </a:t>
            </a:r>
            <a:r>
              <a:rPr lang="ko-KR" altLang="en-US" dirty="0"/>
              <a:t>또는 </a:t>
            </a:r>
            <a:r>
              <a:rPr lang="en-US" altLang="ko-KR" dirty="0"/>
              <a:t>NULL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초기화는 </a:t>
            </a:r>
            <a:r>
              <a:rPr lang="ko-KR" altLang="en-US" dirty="0"/>
              <a:t>단 한번만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한번 </a:t>
            </a:r>
            <a:r>
              <a:rPr lang="ko-KR" altLang="en-US" dirty="0"/>
              <a:t>초기화된 </a:t>
            </a:r>
            <a:r>
              <a:rPr lang="ko-KR" altLang="en-US" dirty="0" err="1"/>
              <a:t>정적변수는</a:t>
            </a:r>
            <a:r>
              <a:rPr lang="ko-KR" altLang="en-US" dirty="0"/>
              <a:t> 프로그램 실행 중간에 더 이상 초기화되지 않는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주의할 </a:t>
            </a:r>
            <a:r>
              <a:rPr lang="ko-KR" altLang="en-US" dirty="0"/>
              <a:t>점은 초기화는 상수로만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/>
              <a:t>정적 </a:t>
            </a:r>
            <a:r>
              <a:rPr lang="ko-KR" altLang="en-US" dirty="0" smtClean="0"/>
              <a:t>지역변수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함수나 </a:t>
            </a:r>
            <a:r>
              <a:rPr lang="ko-KR" altLang="en-US" dirty="0"/>
              <a:t>블록에서 정적으로 선언되는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선언된 </a:t>
            </a:r>
            <a:r>
              <a:rPr lang="ko-KR" altLang="en-US" dirty="0"/>
              <a:t>블록 내부에서만 참조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함수나 </a:t>
            </a:r>
            <a:r>
              <a:rPr lang="ko-KR" altLang="en-US" dirty="0"/>
              <a:t>블록을 종료해도 메모리에서 제거되지 않고 계속 메모리에 유지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/>
              <a:t>유효 범위</a:t>
            </a:r>
            <a:r>
              <a:rPr lang="en-US" altLang="ko-KR" dirty="0"/>
              <a:t>(scope)</a:t>
            </a:r>
            <a:r>
              <a:rPr lang="ko-KR" altLang="en-US" dirty="0"/>
              <a:t>는 </a:t>
            </a:r>
            <a:r>
              <a:rPr lang="ko-KR" altLang="en-US" dirty="0" err="1"/>
              <a:t>지역변수와</a:t>
            </a:r>
            <a:r>
              <a:rPr lang="ko-KR" altLang="en-US" dirty="0"/>
              <a:t> </a:t>
            </a:r>
            <a:r>
              <a:rPr lang="ko-KR" altLang="en-US" dirty="0" smtClean="0"/>
              <a:t>같으나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할당된 </a:t>
            </a:r>
            <a:r>
              <a:rPr lang="ko-KR" altLang="en-US" dirty="0" err="1"/>
              <a:t>저장공간은</a:t>
            </a:r>
            <a:r>
              <a:rPr lang="ko-KR" altLang="en-US" dirty="0"/>
              <a:t> 프로그램이 종료되어야 메모리에서 </a:t>
            </a:r>
            <a:r>
              <a:rPr lang="ko-KR" altLang="en-US" dirty="0" smtClean="0"/>
              <a:t>제거</a:t>
            </a:r>
            <a:endParaRPr lang="en-US" altLang="ko-KR" dirty="0"/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함수에서 이전에 호출되어 저장된 값을 유지하여 이번 호출에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정적 변수와 </a:t>
            </a:r>
            <a:r>
              <a:rPr lang="en-US" altLang="ko-KR" dirty="0" smtClean="0"/>
              <a:t>static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3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</a:t>
            </a:r>
            <a:r>
              <a:rPr lang="ko-KR" altLang="en-US" dirty="0" err="1"/>
              <a:t>지역변수와</a:t>
            </a:r>
            <a:r>
              <a:rPr lang="ko-KR" altLang="en-US" dirty="0"/>
              <a:t> 자동 </a:t>
            </a:r>
            <a:r>
              <a:rPr lang="ko-KR" altLang="en-US" dirty="0" err="1"/>
              <a:t>지역변수의</a:t>
            </a:r>
            <a:r>
              <a:rPr lang="ko-KR" altLang="en-US" dirty="0"/>
              <a:t> 차이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64" y="751122"/>
            <a:ext cx="5132076" cy="60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ko-KR" altLang="en-US" dirty="0" smtClean="0"/>
              <a:t>결과를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예상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err="1"/>
              <a:t>지역변수와</a:t>
            </a:r>
            <a:r>
              <a:rPr lang="ko-KR" altLang="en-US" dirty="0"/>
              <a:t> 정적 변수의 사용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31493" y="879652"/>
            <a:ext cx="5944411" cy="5782483"/>
            <a:chOff x="703277" y="990600"/>
            <a:chExt cx="7717204" cy="68697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231" y="990600"/>
              <a:ext cx="7715250" cy="48768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277" y="5860120"/>
              <a:ext cx="7715250" cy="200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86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메모리의 영역은 프로그램 실행 </a:t>
            </a:r>
            <a:r>
              <a:rPr lang="ko-KR" altLang="en-US" dirty="0" smtClean="0"/>
              <a:t>과정에서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</a:t>
            </a:r>
            <a:r>
              <a:rPr lang="en-US" altLang="ko-KR" dirty="0"/>
              <a:t>(data)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en-US" altLang="ko-KR" dirty="0"/>
              <a:t>(heap)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/>
              <a:t>스택</a:t>
            </a:r>
            <a:r>
              <a:rPr lang="en-US" altLang="ko-KR" dirty="0"/>
              <a:t>(stack) </a:t>
            </a:r>
            <a:r>
              <a:rPr lang="ko-KR" altLang="en-US" dirty="0"/>
              <a:t>영역 세 부분으로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기억부류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변수의 </a:t>
            </a:r>
            <a:r>
              <a:rPr lang="ko-KR" altLang="en-US" dirty="0" err="1"/>
              <a:t>유효범위</a:t>
            </a:r>
            <a:r>
              <a:rPr lang="en-US" altLang="ko-KR" dirty="0"/>
              <a:t>(scope)</a:t>
            </a:r>
            <a:r>
              <a:rPr lang="ko-KR" altLang="en-US" dirty="0"/>
              <a:t>와 생존기간</a:t>
            </a:r>
            <a:r>
              <a:rPr lang="en-US" altLang="ko-KR" dirty="0"/>
              <a:t>(life time)</a:t>
            </a:r>
            <a:r>
              <a:rPr lang="ko-KR" altLang="en-US" dirty="0"/>
              <a:t>을 </a:t>
            </a:r>
            <a:r>
              <a:rPr lang="ko-KR" altLang="en-US" dirty="0" smtClean="0"/>
              <a:t>결정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pPr lvl="1"/>
            <a:r>
              <a:rPr lang="ko-KR" altLang="en-US" dirty="0" smtClean="0"/>
              <a:t>변수의 </a:t>
            </a:r>
            <a:r>
              <a:rPr lang="ko-KR" altLang="en-US" dirty="0"/>
              <a:t>저장공간의 위치가 데이터</a:t>
            </a:r>
            <a:r>
              <a:rPr lang="en-US" altLang="ko-KR" dirty="0"/>
              <a:t>(data)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en-US" altLang="ko-KR" dirty="0"/>
              <a:t>(heap)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/>
              <a:t>스택</a:t>
            </a:r>
            <a:r>
              <a:rPr lang="en-US" altLang="ko-KR" dirty="0"/>
              <a:t>(stack) </a:t>
            </a:r>
            <a:r>
              <a:rPr lang="ko-KR" altLang="en-US" dirty="0"/>
              <a:t>영역인지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</a:t>
            </a:r>
            <a:r>
              <a:rPr lang="ko-KR" altLang="en-US" dirty="0"/>
              <a:t>값도 결정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스택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영역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3362158"/>
            <a:ext cx="78200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데이터 </a:t>
            </a:r>
            <a:r>
              <a:rPr lang="ko-KR" altLang="ko-KR" dirty="0" smtClean="0"/>
              <a:t>영역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전역변수와</a:t>
            </a:r>
            <a:r>
              <a:rPr lang="ko-KR" altLang="ko-KR" dirty="0" smtClean="0"/>
              <a:t> </a:t>
            </a:r>
            <a:r>
              <a:rPr lang="ko-KR" altLang="ko-KR" dirty="0"/>
              <a:t>정적변수가</a:t>
            </a:r>
            <a:r>
              <a:rPr lang="ko-KR" altLang="ko-KR" dirty="0"/>
              <a:t> 할당되는 </a:t>
            </a:r>
            <a:r>
              <a:rPr lang="ko-KR" altLang="ko-KR" dirty="0" smtClean="0"/>
              <a:t>저장공간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0"/>
            <a:r>
              <a:rPr lang="ko-KR" altLang="ko-KR" dirty="0" err="1"/>
              <a:t>힙</a:t>
            </a:r>
            <a:r>
              <a:rPr lang="ko-KR" altLang="ko-KR" dirty="0"/>
              <a:t> </a:t>
            </a:r>
            <a:r>
              <a:rPr lang="ko-KR" altLang="ko-KR" dirty="0" smtClean="0"/>
              <a:t>영역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동적 </a:t>
            </a:r>
            <a:r>
              <a:rPr lang="ko-KR" altLang="ko-KR" dirty="0"/>
              <a:t>할당</a:t>
            </a:r>
            <a:r>
              <a:rPr lang="en-US" altLang="ko-KR" dirty="0"/>
              <a:t>(dynamic allocation)</a:t>
            </a:r>
            <a:r>
              <a:rPr lang="ko-KR" altLang="ko-KR" dirty="0"/>
              <a:t>되는 변수가 할당되는 </a:t>
            </a:r>
            <a:r>
              <a:rPr lang="ko-KR" altLang="ko-KR" dirty="0" smtClean="0"/>
              <a:t>저장공간</a:t>
            </a:r>
            <a:endParaRPr lang="ko-KR" altLang="ko-KR" dirty="0"/>
          </a:p>
          <a:p>
            <a:r>
              <a:rPr lang="ko-KR" altLang="ko-KR" dirty="0" smtClean="0"/>
              <a:t>스택 영역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함수 </a:t>
            </a:r>
            <a:r>
              <a:rPr lang="ko-KR" altLang="ko-KR" dirty="0"/>
              <a:t>호출에 의한 형식 매개변수 그리고 함수 내부의 </a:t>
            </a:r>
            <a:r>
              <a:rPr lang="ko-KR" altLang="ko-KR" dirty="0"/>
              <a:t>지역변수가</a:t>
            </a:r>
            <a:r>
              <a:rPr lang="ko-KR" altLang="ko-KR" dirty="0"/>
              <a:t> 할당되는 </a:t>
            </a:r>
            <a:r>
              <a:rPr lang="ko-KR" altLang="ko-KR" dirty="0" smtClean="0"/>
              <a:t>저장공간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메모리 영역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9" y="3473196"/>
            <a:ext cx="65627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일반적으로 </a:t>
            </a:r>
            <a:r>
              <a:rPr lang="ko-KR" altLang="en-US" dirty="0" err="1"/>
              <a:t>전역변수의</a:t>
            </a:r>
            <a:r>
              <a:rPr lang="ko-KR" altLang="en-US" dirty="0"/>
              <a:t> 사용을 자제하고 지역변수를 주로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① </a:t>
            </a:r>
            <a:r>
              <a:rPr lang="ko-KR" altLang="en-US" dirty="0" smtClean="0"/>
              <a:t>실행 </a:t>
            </a:r>
            <a:r>
              <a:rPr lang="ko-KR" altLang="en-US" dirty="0"/>
              <a:t>속도를 개선하고자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제한적으로 </a:t>
            </a:r>
            <a:r>
              <a:rPr lang="ko-KR" altLang="en-US" dirty="0"/>
              <a:t>특수한 </a:t>
            </a:r>
            <a:r>
              <a:rPr lang="ko-KR" altLang="en-US" dirty="0" err="1"/>
              <a:t>지역변수인</a:t>
            </a:r>
            <a:r>
              <a:rPr lang="ko-KR" altLang="en-US" dirty="0"/>
              <a:t> 레지스터 변수를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② </a:t>
            </a:r>
            <a:r>
              <a:rPr lang="ko-KR" altLang="en-US" dirty="0" smtClean="0"/>
              <a:t>함수나 </a:t>
            </a:r>
            <a:r>
              <a:rPr lang="ko-KR" altLang="en-US" dirty="0"/>
              <a:t>블록 내부에서 함수나 블록이 종료되더라도 계속적으로 값을 </a:t>
            </a:r>
            <a:r>
              <a:rPr lang="ko-KR" altLang="en-US" dirty="0" smtClean="0"/>
              <a:t>저장할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</a:t>
            </a:r>
            <a:r>
              <a:rPr lang="ko-KR" altLang="en-US" dirty="0"/>
              <a:t>지역변수를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lvl="1"/>
            <a:r>
              <a:rPr lang="en-US" altLang="ko-KR" dirty="0" smtClean="0"/>
              <a:t>③ </a:t>
            </a:r>
            <a:r>
              <a:rPr lang="ko-KR" altLang="en-US" dirty="0" smtClean="0"/>
              <a:t>해당 </a:t>
            </a:r>
            <a:r>
              <a:rPr lang="ko-KR" altLang="en-US" dirty="0"/>
              <a:t>파일 내부에서만 변수를 공유하고자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</a:t>
            </a:r>
            <a:r>
              <a:rPr lang="ko-KR" altLang="en-US" dirty="0" err="1"/>
              <a:t>전역변수를</a:t>
            </a:r>
            <a:r>
              <a:rPr lang="ko-KR" altLang="en-US" dirty="0"/>
              <a:t>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pPr lvl="1"/>
            <a:r>
              <a:rPr lang="en-US" altLang="ko-KR" dirty="0" smtClean="0"/>
              <a:t>④ </a:t>
            </a:r>
            <a:r>
              <a:rPr lang="ko-KR" altLang="en-US" dirty="0" smtClean="0"/>
              <a:t>프로그램의 </a:t>
            </a:r>
            <a:r>
              <a:rPr lang="ko-KR" altLang="en-US" dirty="0"/>
              <a:t>모든 영역에서 값을 공유하고자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전역변수를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가능하면 </a:t>
            </a:r>
            <a:r>
              <a:rPr lang="ko-KR" altLang="en-US" dirty="0" err="1"/>
              <a:t>전역변수의</a:t>
            </a:r>
            <a:r>
              <a:rPr lang="ko-KR" altLang="en-US" dirty="0"/>
              <a:t> 사용을 줄이는 것이 프로그램의 이해를 높일 수 </a:t>
            </a:r>
            <a:r>
              <a:rPr lang="ko-KR" altLang="en-US" dirty="0" smtClean="0"/>
              <a:t>있으며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발생할 </a:t>
            </a:r>
            <a:r>
              <a:rPr lang="ko-KR" altLang="en-US" dirty="0"/>
              <a:t>수 있는 프로그램 문제를 줄일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활용 기준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74" y="4629196"/>
            <a:ext cx="64389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4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 err="1" smtClean="0"/>
              <a:t>전역변수와</a:t>
            </a:r>
            <a:r>
              <a:rPr lang="ko-KR" altLang="ko-KR" dirty="0" smtClean="0"/>
              <a:t> </a:t>
            </a:r>
            <a:r>
              <a:rPr lang="ko-KR" altLang="ko-KR" dirty="0"/>
              <a:t>정적 </a:t>
            </a:r>
            <a:r>
              <a:rPr lang="ko-KR" altLang="ko-KR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모두 </a:t>
            </a:r>
            <a:r>
              <a:rPr lang="ko-KR" altLang="ko-KR" dirty="0"/>
              <a:t>생존 기간이 프로그램 시작 시에 생성되어 프로그램 종료 시에 </a:t>
            </a:r>
            <a:r>
              <a:rPr lang="ko-KR" altLang="ko-KR" dirty="0" smtClean="0"/>
              <a:t>제거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r>
              <a:rPr lang="ko-KR" altLang="ko-KR" dirty="0" smtClean="0"/>
              <a:t>자동 </a:t>
            </a:r>
            <a:r>
              <a:rPr lang="ko-KR" altLang="ko-KR" dirty="0"/>
              <a:t>지역변수와</a:t>
            </a:r>
            <a:r>
              <a:rPr lang="ko-KR" altLang="ko-KR" dirty="0"/>
              <a:t> 레지스터 </a:t>
            </a:r>
            <a:r>
              <a:rPr lang="ko-KR" altLang="ko-KR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함수가 </a:t>
            </a:r>
            <a:r>
              <a:rPr lang="ko-KR" altLang="ko-KR" dirty="0"/>
              <a:t>시작되는 시점에서 생성되어 함수가 종료되는 시점에서 </a:t>
            </a:r>
            <a:r>
              <a:rPr lang="ko-KR" altLang="ko-KR" dirty="0" smtClean="0"/>
              <a:t>제거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초기 값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변수의 종류에 따른 생존 기간과 유효 범위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7212"/>
            <a:ext cx="6400800" cy="1504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929541"/>
            <a:ext cx="6400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181331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변수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유효범위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전역변수</a:t>
            </a:r>
            <a:r>
              <a:rPr lang="ko-KR" altLang="en-US" dirty="0"/>
              <a:t> </a:t>
            </a:r>
            <a:r>
              <a:rPr lang="en-US" altLang="ko-KR" dirty="0"/>
              <a:t>g, sg </a:t>
            </a:r>
            <a:r>
              <a:rPr lang="ko-KR" altLang="en-US" dirty="0" smtClean="0"/>
              <a:t>지역변수 </a:t>
            </a:r>
            <a:r>
              <a:rPr lang="en-US" altLang="ko-KR" dirty="0"/>
              <a:t>fa, fs</a:t>
            </a:r>
            <a:r>
              <a:rPr lang="ko-KR" altLang="en-US" dirty="0"/>
              <a:t>의 선언과 사용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전역변수와</a:t>
            </a:r>
            <a:r>
              <a:rPr lang="ko-KR" altLang="en-US" dirty="0"/>
              <a:t> </a:t>
            </a:r>
            <a:r>
              <a:rPr lang="ko-KR" altLang="en-US" dirty="0" err="1"/>
              <a:t>지역변수의</a:t>
            </a:r>
            <a:r>
              <a:rPr lang="ko-KR" altLang="en-US" dirty="0"/>
              <a:t> 선언과 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3" y="1898482"/>
            <a:ext cx="4178685" cy="4334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50" y="1554480"/>
            <a:ext cx="4555868" cy="52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 smtClean="0"/>
              <a:t>전역변수</a:t>
            </a:r>
            <a:r>
              <a:rPr lang="ko-KR" altLang="ko-KR" dirty="0" smtClean="0"/>
              <a:t> </a:t>
            </a:r>
            <a:r>
              <a:rPr lang="en-US" altLang="ko-KR" dirty="0" smtClean="0"/>
              <a:t>total</a:t>
            </a:r>
          </a:p>
          <a:p>
            <a:pPr lvl="1"/>
            <a:r>
              <a:rPr lang="ko-KR" altLang="ko-KR" dirty="0" err="1"/>
              <a:t>전역변수</a:t>
            </a:r>
            <a:r>
              <a:rPr lang="ko-KR" altLang="ko-KR" dirty="0"/>
              <a:t> </a:t>
            </a:r>
            <a:r>
              <a:rPr lang="en-US" altLang="ko-KR" dirty="0"/>
              <a:t>total</a:t>
            </a:r>
            <a:r>
              <a:rPr lang="ko-KR" altLang="ko-KR" dirty="0"/>
              <a:t>에는 초기 금액과 계좌 잔고가 저장 </a:t>
            </a:r>
            <a:endParaRPr lang="en-US" altLang="ko-KR" dirty="0" smtClean="0"/>
          </a:p>
          <a:p>
            <a:r>
              <a:rPr lang="ko-KR" altLang="ko-KR" dirty="0" smtClean="0"/>
              <a:t>두 </a:t>
            </a:r>
            <a:r>
              <a:rPr lang="ko-KR" altLang="ko-KR" dirty="0"/>
              <a:t>함수 </a:t>
            </a:r>
            <a:r>
              <a:rPr lang="en-US" altLang="ko-KR" dirty="0"/>
              <a:t>save()</a:t>
            </a:r>
            <a:r>
              <a:rPr lang="ko-KR" altLang="ko-KR" dirty="0"/>
              <a:t>와 </a:t>
            </a:r>
            <a:r>
              <a:rPr lang="en-US" altLang="ko-KR" dirty="0"/>
              <a:t>withdraw()</a:t>
            </a:r>
            <a:r>
              <a:rPr lang="ko-KR" altLang="ko-KR" dirty="0"/>
              <a:t>의 정적 지역변수 </a:t>
            </a:r>
            <a:r>
              <a:rPr lang="en-US" altLang="ko-KR" dirty="0"/>
              <a:t>amount</a:t>
            </a:r>
            <a:r>
              <a:rPr lang="ko-KR" altLang="ko-KR" dirty="0"/>
              <a:t>를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매개변수 </a:t>
            </a:r>
            <a:r>
              <a:rPr lang="ko-KR" altLang="ko-KR" dirty="0"/>
              <a:t>금액의 입출금을 </a:t>
            </a:r>
            <a:r>
              <a:rPr lang="ko-KR" altLang="ko-KR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정적 </a:t>
            </a:r>
            <a:r>
              <a:rPr lang="ko-KR" altLang="ko-KR" dirty="0"/>
              <a:t>지역변수</a:t>
            </a:r>
            <a:r>
              <a:rPr lang="en-US" altLang="ko-KR" dirty="0"/>
              <a:t> amount</a:t>
            </a:r>
            <a:r>
              <a:rPr lang="ko-KR" altLang="ko-KR" dirty="0"/>
              <a:t>를 사용하여 총입금액과 총출금액을</a:t>
            </a:r>
            <a:r>
              <a:rPr lang="ko-KR" altLang="ko-KR" dirty="0"/>
              <a:t> 관리하여 출력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은행계좌의 입출금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2" y="3217396"/>
            <a:ext cx="3870642" cy="30046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71" y="2835371"/>
            <a:ext cx="3876534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75" y="1033693"/>
            <a:ext cx="4836977" cy="55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변수의 유효 범위</a:t>
            </a:r>
            <a:r>
              <a:rPr lang="en-US" altLang="ko-KR" dirty="0"/>
              <a:t>(scope)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선언된 </a:t>
            </a:r>
            <a:r>
              <a:rPr lang="ko-KR" altLang="en-US" dirty="0"/>
              <a:t>변수가 사용될 수 있는 </a:t>
            </a:r>
            <a:r>
              <a:rPr lang="ko-KR" altLang="en-US" dirty="0" smtClean="0"/>
              <a:t>범위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</a:t>
            </a:r>
            <a:r>
              <a:rPr lang="ko-KR" altLang="en-US" dirty="0"/>
              <a:t>유효 범위</a:t>
            </a:r>
            <a:r>
              <a:rPr lang="en-US" altLang="ko-KR" dirty="0"/>
              <a:t>(local scope)</a:t>
            </a:r>
            <a:r>
              <a:rPr lang="ko-KR" altLang="en-US" dirty="0"/>
              <a:t>와 전역 유효 범위</a:t>
            </a:r>
            <a:r>
              <a:rPr lang="en-US" altLang="ko-KR" dirty="0"/>
              <a:t>(global scope)</a:t>
            </a:r>
            <a:r>
              <a:rPr lang="ko-KR" altLang="en-US" dirty="0"/>
              <a:t>로 </a:t>
            </a:r>
            <a:r>
              <a:rPr lang="ko-KR" altLang="en-US" dirty="0" smtClean="0"/>
              <a:t>나눔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/>
              <a:t>지역 유효 범위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또는 블록 내부에서 선언된 변수는 선언된 이후의 함수나 블록에서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/>
              <a:t>전역 유효 </a:t>
            </a:r>
            <a:r>
              <a:rPr lang="ko-KR" altLang="en-US" dirty="0" smtClean="0"/>
              <a:t>범위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프로젝트나 </a:t>
            </a:r>
            <a:r>
              <a:rPr lang="ko-KR" altLang="en-US" dirty="0"/>
              <a:t>파일에서 사용 가능한 </a:t>
            </a:r>
            <a:r>
              <a:rPr lang="ko-KR" altLang="en-US" dirty="0" smtClean="0"/>
              <a:t>범위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파일에서만 변수의 참조가 가능할 수 있으며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</a:t>
            </a:r>
            <a:r>
              <a:rPr lang="ko-KR" altLang="en-US" dirty="0"/>
              <a:t>프로젝트를 구성하는 모든 파일에서 변수의 참조가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범위와 지역변수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52" y="4263580"/>
            <a:ext cx="48387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5611388"/>
          </a:xfrm>
        </p:spPr>
        <p:txBody>
          <a:bodyPr>
            <a:normAutofit fontScale="92500" lnSpcReduction="10000"/>
          </a:bodyPr>
          <a:lstStyle/>
          <a:p>
            <a:r>
              <a:rPr lang="ko-KR" altLang="ko-KR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파일 </a:t>
            </a:r>
            <a:r>
              <a:rPr lang="en-US" altLang="ko-KR" dirty="0"/>
              <a:t>main.c, </a:t>
            </a:r>
            <a:r>
              <a:rPr lang="ko-KR" altLang="ko-KR" dirty="0"/>
              <a:t>그리고 파일 </a:t>
            </a:r>
            <a:r>
              <a:rPr lang="en-US" altLang="ko-KR" dirty="0"/>
              <a:t>sub1.c</a:t>
            </a:r>
            <a:r>
              <a:rPr lang="ko-KR" altLang="ko-KR" dirty="0"/>
              <a:t>와</a:t>
            </a:r>
            <a:r>
              <a:rPr lang="en-US" altLang="ko-KR" dirty="0"/>
              <a:t> sub2.c, 3</a:t>
            </a:r>
            <a:r>
              <a:rPr lang="ko-KR" altLang="ko-KR" dirty="0"/>
              <a:t>개의 소스 파일로 </a:t>
            </a:r>
            <a:r>
              <a:rPr lang="ko-KR" altLang="ko-KR" dirty="0" smtClean="0"/>
              <a:t>구성</a:t>
            </a:r>
            <a:endParaRPr lang="en-US" altLang="ko-KR" dirty="0" smtClean="0"/>
          </a:p>
          <a:p>
            <a:pPr lvl="0"/>
            <a:r>
              <a:rPr lang="ko-KR" altLang="ko-KR" dirty="0" smtClean="0"/>
              <a:t>지역변수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파일</a:t>
            </a:r>
            <a:r>
              <a:rPr lang="en-US" altLang="ko-KR" dirty="0" smtClean="0"/>
              <a:t> </a:t>
            </a:r>
            <a:r>
              <a:rPr lang="en-US" altLang="ko-KR" dirty="0"/>
              <a:t>main.c</a:t>
            </a:r>
            <a:r>
              <a:rPr lang="ko-KR" altLang="ko-KR" dirty="0"/>
              <a:t>의 함수 </a:t>
            </a:r>
            <a:r>
              <a:rPr lang="en-US" altLang="ko-KR" dirty="0"/>
              <a:t>asub()</a:t>
            </a:r>
            <a:r>
              <a:rPr lang="ko-KR" altLang="ko-KR" dirty="0"/>
              <a:t>에서 선언된 변수 </a:t>
            </a:r>
            <a:r>
              <a:rPr lang="en-US" altLang="ko-KR" dirty="0"/>
              <a:t>n</a:t>
            </a:r>
            <a:r>
              <a:rPr lang="ko-KR" altLang="ko-KR" dirty="0"/>
              <a:t>은 함수 내부에서만 </a:t>
            </a:r>
            <a:r>
              <a:rPr lang="ko-KR" altLang="ko-KR" dirty="0" smtClean="0"/>
              <a:t>사용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모든 </a:t>
            </a:r>
            <a:r>
              <a:rPr lang="ko-KR" altLang="ko-KR" dirty="0"/>
              <a:t>함수 내부에서 선언된 변수는 모두 지역 </a:t>
            </a:r>
            <a:r>
              <a:rPr lang="ko-KR" altLang="ko-KR" dirty="0" smtClean="0"/>
              <a:t>변수</a:t>
            </a:r>
            <a:r>
              <a:rPr lang="en-US" altLang="ko-KR" dirty="0" smtClean="0"/>
              <a:t> </a:t>
            </a:r>
          </a:p>
          <a:p>
            <a:pPr lvl="0"/>
            <a:r>
              <a:rPr lang="ko-KR" altLang="ko-KR" dirty="0"/>
              <a:t>전체 </a:t>
            </a:r>
            <a:r>
              <a:rPr lang="ko-KR" altLang="ko-KR" dirty="0" err="1" smtClean="0"/>
              <a:t>전역변수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파일</a:t>
            </a:r>
            <a:r>
              <a:rPr lang="en-US" altLang="ko-KR" dirty="0" smtClean="0"/>
              <a:t> </a:t>
            </a:r>
            <a:r>
              <a:rPr lang="en-US" altLang="ko-KR" dirty="0" err="1"/>
              <a:t>main.c</a:t>
            </a:r>
            <a:r>
              <a:rPr lang="ko-KR" altLang="ko-KR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상단에 선언된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gdata</a:t>
            </a:r>
            <a:r>
              <a:rPr lang="ko-KR" altLang="ko-KR" dirty="0"/>
              <a:t>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프로젝트 전체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파일에서 사용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1"/>
            <a:r>
              <a:rPr lang="en-US" altLang="ko-KR" dirty="0" err="1" smtClean="0"/>
              <a:t>gdata</a:t>
            </a:r>
            <a:r>
              <a:rPr lang="ko-KR" altLang="ko-KR" dirty="0"/>
              <a:t>를 </a:t>
            </a:r>
            <a:r>
              <a:rPr lang="ko-KR" altLang="ko-KR" dirty="0" smtClean="0"/>
              <a:t>파일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sub1.c</a:t>
            </a:r>
            <a:r>
              <a:rPr lang="ko-KR" altLang="ko-KR" dirty="0" smtClean="0"/>
              <a:t>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사용하려면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먼저 </a:t>
            </a:r>
            <a:r>
              <a:rPr lang="en-US" altLang="ko-KR" dirty="0" smtClean="0"/>
              <a:t>extern</a:t>
            </a:r>
            <a:br>
              <a:rPr lang="en-US" altLang="ko-KR" dirty="0" smtClean="0"/>
            </a:b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/>
              <a:t>gdata</a:t>
            </a:r>
            <a:r>
              <a:rPr lang="ko-KR" altLang="ko-KR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선언이</a:t>
            </a:r>
            <a:r>
              <a:rPr lang="en-US" altLang="ko-KR" dirty="0" smtClean="0"/>
              <a:t> </a:t>
            </a:r>
            <a:r>
              <a:rPr lang="ko-KR" altLang="ko-KR" dirty="0" smtClean="0"/>
              <a:t>필요</a:t>
            </a:r>
            <a:endParaRPr lang="ko-KR" altLang="ko-KR" dirty="0"/>
          </a:p>
          <a:p>
            <a:r>
              <a:rPr lang="ko-KR" altLang="ko-KR" dirty="0"/>
              <a:t>파일 </a:t>
            </a:r>
            <a:r>
              <a:rPr lang="ko-KR" altLang="ko-KR" dirty="0" err="1"/>
              <a:t>전역변수</a:t>
            </a:r>
            <a:r>
              <a:rPr lang="ko-KR" altLang="ko-KR" dirty="0"/>
              <a:t>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파일</a:t>
            </a:r>
            <a:r>
              <a:rPr lang="en-US" altLang="ko-KR" dirty="0" smtClean="0"/>
              <a:t> </a:t>
            </a:r>
            <a:r>
              <a:rPr lang="en-US" altLang="ko-KR" dirty="0"/>
              <a:t>sub2.c</a:t>
            </a:r>
            <a:r>
              <a:rPr lang="ko-KR" altLang="ko-KR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상단에 선언된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svar</a:t>
            </a:r>
            <a:r>
              <a:rPr lang="ko-KR" altLang="ko-KR" dirty="0"/>
              <a:t>는 파일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sub2.c</a:t>
            </a:r>
            <a:r>
              <a:rPr lang="ko-KR" altLang="ko-KR" dirty="0" smtClean="0"/>
              <a:t>에서만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사용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지역과 전역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07" y="2853540"/>
            <a:ext cx="6337244" cy="35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지역변수는 </a:t>
            </a:r>
            <a:r>
              <a:rPr lang="ko-KR" altLang="ko-KR" dirty="0"/>
              <a:t>내부변수 또는 자동변수</a:t>
            </a:r>
            <a:r>
              <a:rPr lang="en-US" altLang="ko-KR" dirty="0"/>
              <a:t>(automatic variables)</a:t>
            </a:r>
            <a:r>
              <a:rPr lang="ko-KR" altLang="ko-KR" dirty="0"/>
              <a:t>라고도 </a:t>
            </a:r>
            <a:r>
              <a:rPr lang="ko-KR" altLang="ko-KR" dirty="0" smtClean="0"/>
              <a:t>부</a:t>
            </a:r>
            <a:r>
              <a:rPr lang="ko-KR" altLang="en-US" dirty="0" smtClean="0"/>
              <a:t>름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선언 </a:t>
            </a:r>
            <a:r>
              <a:rPr lang="ko-KR" altLang="ko-KR" dirty="0"/>
              <a:t>문장 이후에 함수나 블록의 내부에서만 사용이 </a:t>
            </a:r>
            <a:r>
              <a:rPr lang="ko-KR" altLang="ko-KR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함수의 </a:t>
            </a:r>
            <a:r>
              <a:rPr lang="ko-KR" altLang="ko-KR" dirty="0"/>
              <a:t>매개변수도 함수 전체에서 사용 가능한 </a:t>
            </a:r>
            <a:r>
              <a:rPr lang="ko-KR" altLang="ko-KR" dirty="0" smtClean="0"/>
              <a:t>지역변수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1"/>
            <a:r>
              <a:rPr lang="ko-KR" altLang="ko-KR" dirty="0" smtClean="0"/>
              <a:t>선언 </a:t>
            </a:r>
            <a:r>
              <a:rPr lang="ko-KR" altLang="ko-KR" dirty="0"/>
              <a:t>후 초기화하지 않으면 쓰레기 값이 저장되므로 </a:t>
            </a:r>
            <a:r>
              <a:rPr lang="ko-KR" altLang="ko-KR" dirty="0" smtClean="0"/>
              <a:t>주의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1"/>
            <a:r>
              <a:rPr lang="ko-KR" altLang="ko-KR" dirty="0" smtClean="0"/>
              <a:t>할당되는 </a:t>
            </a:r>
            <a:r>
              <a:rPr lang="ko-KR" altLang="ko-KR" dirty="0"/>
              <a:t>메모리 영역을 스택</a:t>
            </a:r>
            <a:r>
              <a:rPr lang="en-US" altLang="ko-KR" dirty="0"/>
              <a:t>(stack</a:t>
            </a:r>
            <a:r>
              <a:rPr lang="en-US" altLang="ko-KR" dirty="0" smtClean="0"/>
              <a:t>), </a:t>
            </a:r>
            <a:r>
              <a:rPr lang="ko-KR" altLang="ko-KR" dirty="0" smtClean="0"/>
              <a:t>선언된 </a:t>
            </a:r>
            <a:r>
              <a:rPr lang="ko-KR" altLang="ko-KR" dirty="0"/>
              <a:t>부분에서 자동으로 생성되고 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함수나 </a:t>
            </a:r>
            <a:r>
              <a:rPr lang="ko-KR" altLang="ko-KR" dirty="0"/>
              <a:t>블록이 종료되는 순간 메모리에서 자동으로 </a:t>
            </a:r>
            <a:r>
              <a:rPr lang="ko-KR" altLang="ko-KR" dirty="0" smtClean="0"/>
              <a:t>제거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이러한 </a:t>
            </a:r>
            <a:r>
              <a:rPr lang="ko-KR" altLang="ko-KR" dirty="0"/>
              <a:t>이유에서 지역변수는 </a:t>
            </a:r>
            <a:r>
              <a:rPr lang="ko-KR" altLang="ko-KR" dirty="0"/>
              <a:t>자동변수</a:t>
            </a:r>
            <a:r>
              <a:rPr lang="en-US" altLang="ko-KR" dirty="0"/>
              <a:t>(automatic variable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ko-KR" dirty="0" smtClean="0"/>
              <a:t>지역변수 </a:t>
            </a:r>
            <a:r>
              <a:rPr lang="ko-KR" altLang="ko-KR" dirty="0"/>
              <a:t>선언에서 </a:t>
            </a:r>
            <a:r>
              <a:rPr lang="ko-KR" altLang="ko-KR" dirty="0"/>
              <a:t>자료형 앞에 키워드</a:t>
            </a:r>
            <a:r>
              <a:rPr lang="en-US" altLang="ko-KR" dirty="0"/>
              <a:t> auto</a:t>
            </a:r>
            <a:r>
              <a:rPr lang="ko-KR" altLang="ko-KR" dirty="0"/>
              <a:t>가 </a:t>
            </a:r>
            <a:r>
              <a:rPr lang="ko-KR" altLang="ko-KR" dirty="0" smtClean="0"/>
              <a:t>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키워드</a:t>
            </a:r>
            <a:r>
              <a:rPr lang="en-US" altLang="ko-KR" dirty="0" smtClean="0"/>
              <a:t> </a:t>
            </a:r>
            <a:r>
              <a:rPr lang="en-US" altLang="ko-KR" dirty="0"/>
              <a:t>auto</a:t>
            </a:r>
            <a:r>
              <a:rPr lang="ko-KR" altLang="ko-KR" dirty="0"/>
              <a:t>는 생략 가능해 일반적으로</a:t>
            </a:r>
            <a:r>
              <a:rPr lang="en-US" altLang="ko-KR" dirty="0"/>
              <a:t> auto</a:t>
            </a:r>
            <a:r>
              <a:rPr lang="ko-KR" altLang="ko-KR" dirty="0"/>
              <a:t>가 없는 경우가 </a:t>
            </a:r>
            <a:r>
              <a:rPr lang="ko-KR" altLang="ko-KR" dirty="0" smtClean="0"/>
              <a:t>대부분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지역변수는 함수 또는 블록에서 선언된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41" y="3767328"/>
            <a:ext cx="4076536" cy="29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060296" cy="5326652"/>
          </a:xfrm>
        </p:spPr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 블록에서 선언된 지역변수 </a:t>
            </a:r>
            <a:r>
              <a:rPr lang="en-US" altLang="ko-KR" dirty="0" smtClean="0"/>
              <a:t>m, sum</a:t>
            </a:r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/>
              <a:t>문 블록에서만 사용이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</a:t>
            </a:r>
            <a:r>
              <a:rPr lang="ko-KR" altLang="en-US" dirty="0"/>
              <a:t>외부에서 참조가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r>
              <a:rPr lang="ko-KR" altLang="en-US" dirty="0" smtClean="0"/>
              <a:t>매개변수 </a:t>
            </a:r>
            <a:r>
              <a:rPr lang="en-US" altLang="ko-KR" dirty="0" err="1" smtClean="0"/>
              <a:t>param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sub() </a:t>
            </a:r>
            <a:r>
              <a:rPr lang="ko-KR" altLang="en-US" dirty="0" smtClean="0"/>
              <a:t>내부에서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모두 </a:t>
            </a:r>
            <a:r>
              <a:rPr lang="ko-KR" altLang="en-US" dirty="0"/>
              <a:t>사용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 선언과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84" y="950450"/>
            <a:ext cx="5438360" cy="57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2322168"/>
          </a:xfrm>
        </p:spPr>
        <p:txBody>
          <a:bodyPr numCol="2">
            <a:normAutofit fontScale="92500" lnSpcReduction="10000"/>
          </a:bodyPr>
          <a:lstStyle/>
          <a:p>
            <a:r>
              <a:rPr lang="ko-KR" altLang="en-US" dirty="0" smtClean="0"/>
              <a:t>함수 </a:t>
            </a:r>
            <a:r>
              <a:rPr lang="ko-KR" altLang="en-US" dirty="0"/>
              <a:t>외부에서 선언되는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전역변수는 </a:t>
            </a:r>
            <a:r>
              <a:rPr lang="ko-KR" altLang="en-US" dirty="0"/>
              <a:t>외부변수라고도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함수나 블록에서 </a:t>
            </a:r>
            <a:r>
              <a:rPr lang="ko-KR" altLang="en-US" dirty="0" smtClean="0"/>
              <a:t>참조 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초기 </a:t>
            </a:r>
            <a:r>
              <a:rPr lang="ko-KR" altLang="en-US" dirty="0"/>
              <a:t>값이 </a:t>
            </a:r>
            <a:r>
              <a:rPr lang="ko-KR" altLang="en-US" dirty="0" err="1"/>
              <a:t>자료형에</a:t>
            </a:r>
            <a:r>
              <a:rPr lang="ko-KR" altLang="en-US" dirty="0"/>
              <a:t> 맞는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함수나 </a:t>
            </a:r>
            <a:r>
              <a:rPr lang="ko-KR" altLang="en-US" dirty="0"/>
              <a:t>블록에서 </a:t>
            </a:r>
            <a:r>
              <a:rPr lang="ko-KR" altLang="en-US" dirty="0" err="1"/>
              <a:t>전역변수와</a:t>
            </a:r>
            <a:r>
              <a:rPr lang="ko-KR" altLang="en-US" dirty="0"/>
              <a:t> 같은 이름으로 지역변수를 </a:t>
            </a:r>
            <a:r>
              <a:rPr lang="ko-KR" altLang="en-US" dirty="0" smtClean="0"/>
              <a:t>선언 가능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함수내부나</a:t>
            </a:r>
            <a:r>
              <a:rPr lang="ko-KR" altLang="en-US" dirty="0" smtClean="0"/>
              <a:t> </a:t>
            </a:r>
            <a:r>
              <a:rPr lang="ko-KR" altLang="en-US" dirty="0"/>
              <a:t>블록에서 그 이름을 참조하면 </a:t>
            </a:r>
            <a:r>
              <a:rPr lang="ko-KR" altLang="en-US" dirty="0" err="1"/>
              <a:t>지역변수로</a:t>
            </a:r>
            <a:r>
              <a:rPr lang="ko-KR" altLang="en-US" dirty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프로젝트의 </a:t>
            </a:r>
            <a:r>
              <a:rPr lang="ko-KR" altLang="en-US" dirty="0"/>
              <a:t>다른 파일에서도 참조가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키워드 </a:t>
            </a:r>
            <a:r>
              <a:rPr lang="en-US" altLang="ko-KR" dirty="0"/>
              <a:t>extern</a:t>
            </a:r>
            <a:r>
              <a:rPr lang="ko-KR" altLang="en-US" dirty="0"/>
              <a:t>을 사용하여 이미 다른 파일에서 선언된 전역변수임을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extern </a:t>
            </a:r>
            <a:r>
              <a:rPr lang="ko-KR" altLang="en-US" dirty="0" err="1"/>
              <a:t>참조선언</a:t>
            </a:r>
            <a:r>
              <a:rPr lang="ko-KR" altLang="en-US" dirty="0"/>
              <a:t> 구문에서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등은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 </a:t>
            </a:r>
            <a:r>
              <a:rPr lang="ko-KR" altLang="en-US" dirty="0"/>
              <a:t>존재하는 </a:t>
            </a:r>
            <a:r>
              <a:rPr lang="ko-KR" altLang="en-US" dirty="0" err="1"/>
              <a:t>전역변수의</a:t>
            </a:r>
            <a:r>
              <a:rPr lang="ko-KR" altLang="en-US" dirty="0"/>
              <a:t> 유효 범위를 </a:t>
            </a:r>
            <a:r>
              <a:rPr lang="ko-KR" altLang="en-US" dirty="0" smtClean="0"/>
              <a:t>확장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전역변수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28" y="3191483"/>
            <a:ext cx="5611150" cy="34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전역변수와</a:t>
            </a:r>
            <a:r>
              <a:rPr lang="ko-KR" altLang="en-US" dirty="0"/>
              <a:t> </a:t>
            </a:r>
            <a:r>
              <a:rPr lang="ko-KR" altLang="en-US" dirty="0" err="1"/>
              <a:t>지역변수의</a:t>
            </a:r>
            <a:r>
              <a:rPr lang="ko-KR" altLang="en-US" dirty="0"/>
              <a:t> 선언과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3" y="825882"/>
            <a:ext cx="4820793" cy="5947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67" y="3984678"/>
            <a:ext cx="4523185" cy="11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30790</TotalTime>
  <Words>907</Words>
  <Application>Microsoft Office PowerPoint</Application>
  <PresentationFormat>화면 슬라이드 쇼(4:3)</PresentationFormat>
  <Paragraphs>162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변수 범위와 지역변수</vt:lpstr>
      <vt:lpstr>지역과 전역</vt:lpstr>
      <vt:lpstr>지역변수는 함수 또는 블록에서 선언된 변수</vt:lpstr>
      <vt:lpstr>지역변수 선언과 사용</vt:lpstr>
      <vt:lpstr>전역변수(global variable)</vt:lpstr>
      <vt:lpstr>전역변수와 지역변수의 선언과 사용</vt:lpstr>
      <vt:lpstr>LAB 1에서 100 사이의 난수 알아 맞히기를 두 파일로 구현</vt:lpstr>
      <vt:lpstr>변수의 4가지 기억 부류 </vt:lpstr>
      <vt:lpstr>레지스터 변수</vt:lpstr>
      <vt:lpstr>정적 변수와 static</vt:lpstr>
      <vt:lpstr>정적 지역변수와 자동 지역변수의 차이</vt:lpstr>
      <vt:lpstr>LAB 지역변수와 정적 변수의 사용</vt:lpstr>
      <vt:lpstr>데이터, 스택, 힙 영역</vt:lpstr>
      <vt:lpstr>메모리 영역</vt:lpstr>
      <vt:lpstr>변수 활용 기준</vt:lpstr>
      <vt:lpstr>변수의 종류에 따른 생존 기간과 유효 범위</vt:lpstr>
      <vt:lpstr>전역변수와 지역변수의 선언과 참조</vt:lpstr>
      <vt:lpstr>Lab 은행계좌의 입출금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781</cp:revision>
  <dcterms:created xsi:type="dcterms:W3CDTF">2013-05-23T04:26:30Z</dcterms:created>
  <dcterms:modified xsi:type="dcterms:W3CDTF">2021-08-22T04:51:13Z</dcterms:modified>
</cp:coreProperties>
</file>